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5BA36-825C-4014-9765-7D35043B4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83CC3-1E58-4A96-97D0-B4DFDDA4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A71DE-4FAD-4DF9-B6D0-0BE8840C6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D354A-F475-4611-B97C-5C986AB1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D1B53-A621-4F76-881D-650CDD6E6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31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89A89-6687-4A18-8CA5-D9216B866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E69360-6F87-4F3A-BFFB-0005FD3C4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8B69A-C597-4E31-858F-EAD3DB77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531BA-7FB7-43CC-A188-99919F386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1CE2F-ADCB-4708-97C5-B9E8C3C3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365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F692A1-8E39-4FAD-A4D3-4049B47089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70D32-2082-49B1-8D19-B3B1B4DBA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03C06-921E-4215-9BF7-C60E5959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C4871-1098-45D5-926C-DCCA0527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47B90-0AA7-49A1-AEB1-25F97A14F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910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E434D-D63B-4C26-9DC2-36C189FEC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67E87-476F-4CAE-80F6-5C8FAFA42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2C760-624A-4555-8456-76C34C69F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A8CF2-CB66-453F-B128-BA53D709B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F93C7-3FA3-4650-BBE4-4F7D4E7C7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88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EA1F4-96DA-4CDD-BC76-646AF7621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30036-5BEF-4334-80AB-6053805AB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D6DDB-55E4-423D-82D1-385F5480F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F0B8-019E-4AF8-81CD-0223D8DE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EB97D-9675-429C-94A5-F764061C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440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8635-BCF8-465A-82C7-0B16DC91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F7580-642E-4ECC-97CC-0526BBC88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35229-CFA8-446D-8643-8AC9E1DF0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2CEFD-836D-4C07-A4A5-BA2ADC01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D058A-A79D-43F3-B131-93FEF7821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8B39E-1207-45E5-9FE6-D79E989EF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8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CED40-5F29-4BEC-8B13-C567CA58E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199C4-4161-4ACE-A173-38FA3B61A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97C0F-63CE-4907-8D21-9DB5A1D7F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B524B9-87D3-41C6-9A7C-CD8CE7D4A9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114975-04D1-494F-8DF0-BCAF615944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267EBB-63FA-4049-B152-8C32B6B12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287A3D-CE54-4EF9-9E28-D941BB59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0A3A16-A8CE-427C-BAF9-B86096A9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900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68F65-287A-4C34-9E3D-ACB344025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A460BE-F805-42D5-A7CE-D8FA4654D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33F6AE-E5B9-4DBD-A9D3-A0B87C3D0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53960-7894-4F84-B891-14896980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657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093DC0-C3A4-4AF2-83A6-135DED2B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15353A-4003-41A1-BAEE-0AC33E3B9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96D2D-D8DE-43E8-B98F-DECF5C39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266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35118-7CC5-48FB-BF07-72EB09978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52A11-15C7-45B4-A305-932E46BDD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02CB7A-879B-4147-87C4-A666FA1B8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03E41-94EA-407F-B7E4-17C3E093F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3E077-7BD9-476C-B540-783893993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170FC-AB18-4C85-AC9E-7E2EDFC9F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142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8C643-3D1F-4A33-9973-4F6E58334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E2F919-89BB-4C6F-A1F5-6901CF6308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E47948-28C1-45D0-914B-69BB9AD25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398F8-763F-4F6F-B7AB-B8AE5680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CEBB5-DE50-4F66-BF12-C8757A612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4B104-BBCA-44AB-B88A-8D33BFE8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445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BAE89-9637-445F-ADA9-3ECC1D3A6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F6AE5-11AF-4143-AA25-FFE58B1A8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8FF15-4FE6-49B8-9A29-1C6CB34D2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635E4-7D6E-4878-AF4B-0ED785EA530D}" type="datetimeFigureOut">
              <a:rPr lang="en-AU" smtClean="0"/>
              <a:t>12/02/2024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5BEB5-C5D2-4E11-AE3F-4F42E7D1CB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7DEF2-41CA-4B45-A5D9-3B7928B04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E5252-16C5-48FA-8C8C-6F976C395E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869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12AABC0-CEA9-4794-BB2A-DCBBF533E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565" y="0"/>
            <a:ext cx="75668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87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Jade Bosnich</dc:creator>
  <cp:lastModifiedBy>Lisa Pearson</cp:lastModifiedBy>
  <cp:revision>2</cp:revision>
  <dcterms:created xsi:type="dcterms:W3CDTF">2024-02-12T02:21:23Z</dcterms:created>
  <dcterms:modified xsi:type="dcterms:W3CDTF">2024-02-12T03:16:41Z</dcterms:modified>
</cp:coreProperties>
</file>